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74" r:id="rId12"/>
    <p:sldId id="266" r:id="rId13"/>
    <p:sldId id="267" r:id="rId14"/>
    <p:sldId id="273" r:id="rId15"/>
    <p:sldId id="270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1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1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0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8481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1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01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5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5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344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0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BA8B80D-0BE3-4472-B2D7-520862036ED9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D3FF0D4-BA75-42C8-B6F1-71B11797FF3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296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ggernauthk108/game/raw/master/HvM2.6.zi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C63D-2FAF-4141-B241-3D404D914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STRATWARS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E57E5-108B-442D-8F70-B7562A74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STRATEGY GAME</a:t>
            </a:r>
          </a:p>
        </p:txBody>
      </p:sp>
    </p:spTree>
    <p:extLst>
      <p:ext uri="{BB962C8B-B14F-4D97-AF65-F5344CB8AC3E}">
        <p14:creationId xmlns:p14="http://schemas.microsoft.com/office/powerpoint/2010/main" val="157397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5DF5-3973-4BFC-816C-E67BE951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AEAA-E9B5-444D-A68B-673A5BE5D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656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This game was made (completely) by me in the training phase in the beginning of my first job (which I am in still). I have a passion for creating games and coding the logic. Its my hobby and I love its every process of it to the core.  </a:t>
            </a:r>
          </a:p>
          <a:p>
            <a:pPr marL="0" indent="0">
              <a:buNone/>
            </a:pPr>
            <a:r>
              <a:rPr lang="en-US" sz="2000" dirty="0"/>
              <a:t>	I am desperately looking for an opportunity to prove myself in this field and I am confident that will be able to bear the weight of the expectations and will deliver a product that is better than expected.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Game Source Code: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https://github.com/juggernauthk108/game/raw/master/HvM2.6.zip</a:t>
            </a:r>
            <a:endParaRPr lang="en-US" dirty="0"/>
          </a:p>
          <a:p>
            <a:pPr marL="0" indent="0">
              <a:buNone/>
            </a:pPr>
            <a:r>
              <a:rPr lang="en-US" sz="1050" dirty="0"/>
              <a:t>(Download the zip file and import it into Eclipse. It runs on Apache tomcat server 7 or greater.)</a:t>
            </a:r>
          </a:p>
          <a:p>
            <a:pPr marL="0" indent="0" algn="ctr">
              <a:buNone/>
            </a:pPr>
            <a:r>
              <a:rPr lang="en-US" b="1" dirty="0"/>
              <a:t>THANK YOU.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276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5B1C9-E610-4590-A495-8C5E21B71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5BA07-37CA-428B-A54E-FA3FBA51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3067E-CF4E-42F0-826F-F76E2DAB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4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4B2947-8976-4B14-A6A1-E2D73B41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33722-280F-45FE-BAD3-EC112B5DB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 r="-1" b="-1"/>
          <a:stretch/>
        </p:blipFill>
        <p:spPr>
          <a:xfrm>
            <a:off x="528810" y="482599"/>
            <a:ext cx="11178558" cy="5890769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85D3B-6F7D-4AE1-8E68-61860E67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1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B9461-4FDA-4AB6-822E-E16A5BFE1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3067E-CF4E-42F0-826F-F76E2DAB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1CB6C-1A70-4D9C-9B2F-A27194D3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9376FA-5FC0-4C66-A733-E445509F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69004-539B-46E7-B3F6-523C9F03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3D7A-EC4D-4306-98FB-DAB5E31D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D137-E9DA-4217-96D4-872F2775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basic 2 player, monster vs human, turn-based strategy game</a:t>
            </a:r>
          </a:p>
          <a:p>
            <a:r>
              <a:rPr lang="en-US" dirty="0"/>
              <a:t>Both sides have equal opportunity to collect the money that is randomly spread on the map</a:t>
            </a:r>
          </a:p>
          <a:p>
            <a:r>
              <a:rPr lang="en-US" dirty="0"/>
              <a:t>Each and every character of the game can be upgraded according to strategy of the player (Upgrade mechanics are explained ahead)</a:t>
            </a:r>
          </a:p>
          <a:p>
            <a:r>
              <a:rPr lang="en-US" dirty="0"/>
              <a:t>Map has a neutral NPC that is placed in the </a:t>
            </a:r>
            <a:r>
              <a:rPr lang="en-US" dirty="0" err="1"/>
              <a:t>centre</a:t>
            </a:r>
            <a:r>
              <a:rPr lang="en-US" dirty="0"/>
              <a:t> of the map, he sits on huge amount of money that can collected when he is killed.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5B2C-3504-425E-AF0A-81C8CE1F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and Monsters (</a:t>
            </a:r>
            <a:r>
              <a:rPr lang="en-US" dirty="0" err="1"/>
              <a:t>HnM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4D97-9055-4A42-9576-BEB39FB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beginning - both sides have 10 </a:t>
            </a:r>
            <a:r>
              <a:rPr lang="en-US" dirty="0" err="1"/>
              <a:t>HnM</a:t>
            </a:r>
            <a:r>
              <a:rPr lang="en-US" dirty="0"/>
              <a:t> that have the capacity to move some blocks</a:t>
            </a:r>
          </a:p>
          <a:p>
            <a:r>
              <a:rPr lang="en-US" dirty="0"/>
              <a:t>Each </a:t>
            </a:r>
            <a:r>
              <a:rPr lang="en-US" dirty="0" err="1"/>
              <a:t>HnM</a:t>
            </a:r>
            <a:r>
              <a:rPr lang="en-US" dirty="0"/>
              <a:t> have ability to “Collect” gold and “Attack” opponent</a:t>
            </a:r>
          </a:p>
          <a:p>
            <a:r>
              <a:rPr lang="en-US" dirty="0"/>
              <a:t>Game ends when no one on the opponent side survives (pretty obvious)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6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B632-B4DD-4972-8DD2-F02A51FA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Mechanism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38F5-5577-4BB1-8089-BCFB1233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has a set damage ability</a:t>
            </a:r>
          </a:p>
          <a:p>
            <a:r>
              <a:rPr lang="en-US" dirty="0"/>
              <a:t>Every character also has armor that reduces the % damage</a:t>
            </a:r>
          </a:p>
          <a:p>
            <a:r>
              <a:rPr lang="en-US" dirty="0"/>
              <a:t>There is a luck mechanism implemented in the attack process</a:t>
            </a:r>
          </a:p>
          <a:p>
            <a:r>
              <a:rPr lang="en-US" dirty="0"/>
              <a:t>The player can inflict a critical hit or totally miss depending on luck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DA4-3C14-47A7-B8AB-1CD8B952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D834-DF0C-4DF3-8BC7-FFCDE05E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can collect gold from the map only when the block on which their character is standing upon bears it</a:t>
            </a:r>
          </a:p>
          <a:p>
            <a:r>
              <a:rPr lang="en-US" dirty="0"/>
              <a:t>Players cannot collect gold if it is not present in the block</a:t>
            </a:r>
          </a:p>
          <a:p>
            <a:r>
              <a:rPr lang="en-US" dirty="0"/>
              <a:t>This gold is necessary for upgradations of the characters of the game</a:t>
            </a:r>
          </a:p>
          <a:p>
            <a:r>
              <a:rPr lang="en-US" dirty="0"/>
              <a:t>Proper utilization of earned gold will enable player to upgrade characters and place them on map strategically and destroy opponent</a:t>
            </a:r>
          </a:p>
        </p:txBody>
      </p:sp>
    </p:spTree>
    <p:extLst>
      <p:ext uri="{BB962C8B-B14F-4D97-AF65-F5344CB8AC3E}">
        <p14:creationId xmlns:p14="http://schemas.microsoft.com/office/powerpoint/2010/main" val="301362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2523-F82E-46A0-BCF6-9399BF9C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Upgrade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2CE4-9EC8-4568-A0E5-BF5DFAD1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character can be upgraded to Fighters, Healers, Retrievers.</a:t>
            </a:r>
          </a:p>
          <a:p>
            <a:r>
              <a:rPr lang="en-US" dirty="0"/>
              <a:t>There’s a upgradation tree coded for this purpose</a:t>
            </a:r>
          </a:p>
          <a:p>
            <a:r>
              <a:rPr lang="en-US" dirty="0"/>
              <a:t>There are also levels to which characters can be upgraded</a:t>
            </a:r>
          </a:p>
          <a:p>
            <a:r>
              <a:rPr lang="en-US" dirty="0" err="1"/>
              <a:t>Eg</a:t>
            </a:r>
            <a:r>
              <a:rPr lang="en-US" dirty="0"/>
              <a:t>. Level 2 Soldiers or Healers</a:t>
            </a:r>
          </a:p>
        </p:txBody>
      </p:sp>
    </p:spTree>
    <p:extLst>
      <p:ext uri="{BB962C8B-B14F-4D97-AF65-F5344CB8AC3E}">
        <p14:creationId xmlns:p14="http://schemas.microsoft.com/office/powerpoint/2010/main" val="423760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07D2-E4F6-46B9-9EB5-4973125B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NPC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EB19-8F47-4C98-B876-85C421B58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Sitting in the middle of the map, this character only gets activated in aggressive mode when attacked by any character on either side</a:t>
            </a:r>
          </a:p>
          <a:p>
            <a:r>
              <a:rPr lang="en-US" dirty="0"/>
              <a:t>His aggression lasts for 3 turns</a:t>
            </a:r>
          </a:p>
          <a:p>
            <a:r>
              <a:rPr lang="en-US" dirty="0"/>
              <a:t>In every turn he shows his aggression in 2 ways:</a:t>
            </a:r>
          </a:p>
          <a:p>
            <a:r>
              <a:rPr lang="en-US" dirty="0"/>
              <a:t>He can either inflict area damage on everyone within 3 blocks radius from him</a:t>
            </a:r>
          </a:p>
          <a:p>
            <a:r>
              <a:rPr lang="en-US" dirty="0"/>
              <a:t>Or give a major blow to a single character with 3 block radius</a:t>
            </a:r>
          </a:p>
        </p:txBody>
      </p:sp>
    </p:spTree>
    <p:extLst>
      <p:ext uri="{BB962C8B-B14F-4D97-AF65-F5344CB8AC3E}">
        <p14:creationId xmlns:p14="http://schemas.microsoft.com/office/powerpoint/2010/main" val="7393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6173-22D1-4001-8034-299F743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and Game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C65-7CEF-49B2-A01F-9C8F49D05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game is coded in Java Spring.</a:t>
            </a:r>
          </a:p>
          <a:p>
            <a:r>
              <a:rPr lang="en-US" dirty="0"/>
              <a:t>This place is insufficient to explain the complete game logic</a:t>
            </a:r>
          </a:p>
          <a:p>
            <a:r>
              <a:rPr lang="en-US" dirty="0"/>
              <a:t>However, to keep it short I have used 2-D array to maintain the map</a:t>
            </a:r>
          </a:p>
          <a:p>
            <a:r>
              <a:rPr lang="en-US" dirty="0"/>
              <a:t>Each block on the map is an object and so is every character</a:t>
            </a:r>
          </a:p>
          <a:p>
            <a:r>
              <a:rPr lang="en-US" dirty="0"/>
              <a:t>Its highly flexible game model that can be changed as and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3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59AA-F6D1-43D6-868B-341577D7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4031-EA5A-41B1-81C3-69DFD0A7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can be improved and can have a beginners tutorial</a:t>
            </a:r>
          </a:p>
          <a:p>
            <a:r>
              <a:rPr lang="en-US" dirty="0"/>
              <a:t>Intensive testing of the game can help make a more balanced game that is addictive nature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3316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50</TotalTime>
  <Words>450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Impact</vt:lpstr>
      <vt:lpstr>Badge</vt:lpstr>
      <vt:lpstr>STRATWARS</vt:lpstr>
      <vt:lpstr>Idea</vt:lpstr>
      <vt:lpstr>Humans and Monsters (HnM)</vt:lpstr>
      <vt:lpstr>Attack Mechanism </vt:lpstr>
      <vt:lpstr>Collection Mechanism</vt:lpstr>
      <vt:lpstr>Upgrade Mechanism</vt:lpstr>
      <vt:lpstr>Neutral NPC mechanism</vt:lpstr>
      <vt:lpstr>Technology and Game Logic</vt:lpstr>
      <vt:lpstr>Room for improvement</vt:lpstr>
      <vt:lpstr>To wrap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STRATWARS</dc:title>
  <dc:creator>Tejas Zarekar</dc:creator>
  <cp:lastModifiedBy>Tejas Zarekar</cp:lastModifiedBy>
  <cp:revision>8</cp:revision>
  <dcterms:created xsi:type="dcterms:W3CDTF">2018-07-02T14:22:07Z</dcterms:created>
  <dcterms:modified xsi:type="dcterms:W3CDTF">2018-07-02T15:12:21Z</dcterms:modified>
</cp:coreProperties>
</file>